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3"/>
    <p:sldMasterId id="2147483669" r:id="rId4"/>
  </p:sldMasterIdLst>
  <p:notesMasterIdLst>
    <p:notesMasterId r:id="rId8"/>
  </p:notesMasterIdLst>
  <p:handoutMasterIdLst>
    <p:handoutMasterId r:id="rId9"/>
  </p:handoutMasterIdLst>
  <p:sldIdLst>
    <p:sldId id="259" r:id="rId5"/>
    <p:sldId id="1738" r:id="rId6"/>
    <p:sldId id="275" r:id="rId7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/>
        </p14:section>
        <p14:section name="内容页" id="{EB11151C-0E14-47B0-8218-1431BF894351}">
          <p14:sldIdLst>
            <p14:sldId id="1738"/>
          </p14:sldIdLst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  <p:ext uri="{EFAFB233-063F-42B5-8137-9DF3F51BA10A}">
      <p15:sldGuideLst xmlns:p15="http://schemas.microsoft.com/office/powerpoint/2012/main">
        <p15:guide id="4" pos="3844" userDrawn="1">
          <p15:clr>
            <a:srgbClr val="A4A3A4"/>
          </p15:clr>
        </p15:guide>
        <p15:guide id="5" orient="horz" pos="970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30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93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72" userDrawn="1">
          <p15:clr>
            <a:srgbClr val="A4A3A4"/>
          </p15:clr>
        </p15:guide>
        <p15:guide id="12" pos="22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>
        <p:scale>
          <a:sx n="70" d="100"/>
          <a:sy n="70" d="100"/>
        </p:scale>
        <p:origin x="960" y="828"/>
      </p:cViewPr>
      <p:guideLst>
        <p:guide pos="3844"/>
        <p:guide orient="horz" pos="970"/>
        <p:guide orient="horz" pos="1502"/>
        <p:guide orient="horz" pos="3130"/>
        <p:guide pos="2128"/>
        <p:guide pos="4093"/>
        <p:guide pos="5972"/>
        <p:guide pos="5272"/>
        <p:guide pos="2243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gs" Target="tags/tag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8" Type="http://schemas.openxmlformats.org/officeDocument/2006/relationships/theme" Target="../theme/theme3.xml"/><Relationship Id="rId17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sz="4000" dirty="0"/>
              <a:t>让 LLM 以“文本回答”形式完成</a:t>
            </a:r>
            <a:r>
              <a:rPr lang="zh-CN" sz="4000" dirty="0"/>
              <a:t>预测任务</a:t>
            </a:r>
            <a:endParaRPr lang="zh-CN" sz="4000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数据服务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r>
              <a:rPr lang="zh-CN" altLang="en-US"/>
              <a:t>一</a:t>
            </a:r>
            <a:r>
              <a:rPr lang="en-US" altLang="zh-CN"/>
              <a:t>、</a:t>
            </a:r>
            <a:r>
              <a:rPr lang="zh-CN" altLang="en-US"/>
              <a:t>模态对齐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图像 → ViT 或 CLIP → text embedding → prompt 给 LLM</a:t>
            </a:r>
            <a:endParaRPr lang="zh-CN" altLang="en-US"/>
          </a:p>
          <a:p>
            <a:r>
              <a:rPr lang="zh-CN" altLang="en-US"/>
              <a:t>图像 → caption → 自然语言 prompt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  <a:endParaRPr lang="zh-CN" altLang="en-US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commondata" val="eyJoZGlkIjoiYTY4ZTQyMzY5YmJjOWIwOTQ1OWUyYTU1NTk0NTM4MjkifQ==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6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110</Words>
  <Application>WPS 演示</Application>
  <PresentationFormat>宽屏</PresentationFormat>
  <Paragraphs>13</Paragraphs>
  <Slides>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</vt:i4>
      </vt:variant>
    </vt:vector>
  </HeadingPairs>
  <TitlesOfParts>
    <vt:vector size="27" baseType="lpstr">
      <vt:lpstr>Arial</vt:lpstr>
      <vt:lpstr>宋体</vt:lpstr>
      <vt:lpstr>Wingdings</vt:lpstr>
      <vt:lpstr>Segoe UI Light</vt:lpstr>
      <vt:lpstr>Thonburi</vt:lpstr>
      <vt:lpstr>微软雅黑</vt:lpstr>
      <vt:lpstr>微软雅黑</vt:lpstr>
      <vt:lpstr>Calibri</vt:lpstr>
      <vt:lpstr>等线</vt:lpstr>
      <vt:lpstr>汉仪旗黑</vt:lpstr>
      <vt:lpstr>Segoe UI</vt:lpstr>
      <vt:lpstr>汉仪书宋二KW</vt:lpstr>
      <vt:lpstr>Calibri</vt:lpstr>
      <vt:lpstr>宋体</vt:lpstr>
      <vt:lpstr>等线</vt:lpstr>
      <vt:lpstr>微软雅黑</vt:lpstr>
      <vt:lpstr>宋体</vt:lpstr>
      <vt:lpstr>Arial Unicode MS</vt:lpstr>
      <vt:lpstr>汉仪中等线KW</vt:lpstr>
      <vt:lpstr>Helvetica Neue</vt:lpstr>
      <vt:lpstr>Arial</vt:lpstr>
      <vt:lpstr>Office 主题​​</vt:lpstr>
      <vt:lpstr>1_OfficePLUS</vt:lpstr>
      <vt:lpstr>6_Office 主题​​</vt:lpstr>
      <vt:lpstr>让 LLM 以“文本回答”形式完成预测任务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吴伯涛</cp:lastModifiedBy>
  <cp:revision>173</cp:revision>
  <dcterms:created xsi:type="dcterms:W3CDTF">2025-06-03T12:58:27Z</dcterms:created>
  <dcterms:modified xsi:type="dcterms:W3CDTF">2025-06-03T12:58:27Z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53AE35893A96E120B7612C68F8A936D2_42</vt:lpwstr>
  </property>
  <property fmtid="{D5CDD505-2E9C-101B-9397-08002B2CF9AE}" pid="12" name="KSOProductBuildVer">
    <vt:lpwstr>2052-6.12.1.8902</vt:lpwstr>
  </property>
</Properties>
</file>

<file path=docProps/thumbnail.jpeg>
</file>